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9" r:id="rId5"/>
    <p:sldId id="262" r:id="rId6"/>
    <p:sldId id="267" r:id="rId7"/>
    <p:sldId id="268" r:id="rId8"/>
    <p:sldId id="265" r:id="rId9"/>
    <p:sldId id="266" r:id="rId10"/>
    <p:sldId id="260" r:id="rId11"/>
    <p:sldId id="261" r:id="rId12"/>
    <p:sldId id="263" r:id="rId13"/>
    <p:sldId id="264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ira Code" panose="020B0809050000020004" pitchFamily="49" charset="0"/>
      <p:regular r:id="rId20"/>
      <p:bold r:id="rId21"/>
    </p:embeddedFont>
    <p:embeddedFont>
      <p:font typeface="Open Sans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369" autoAdjust="0"/>
  </p:normalViewPr>
  <p:slideViewPr>
    <p:cSldViewPr>
      <p:cViewPr varScale="1">
        <p:scale>
          <a:sx n="46" d="100"/>
          <a:sy n="46" d="100"/>
        </p:scale>
        <p:origin x="129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FADF0-56E5-4764-8145-DF5DDCFE41C1}" type="datetimeFigureOut">
              <a:rPr lang="en-BE" smtClean="0"/>
              <a:t>21/12/2023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F9F17-9D9D-4F23-B220-DE2D7753502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0919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F9F17-9D9D-4F23-B220-DE2D77535022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5430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https://github.com/portainer/portainer</a:t>
            </a:r>
          </a:p>
          <a:p>
            <a:r>
              <a:rPr lang="en-US" dirty="0"/>
              <a:t>https://github.com/rancher/rancher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F9F17-9D9D-4F23-B220-DE2D77535022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429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https://github.com/hoppscotch/hoppscotch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F9F17-9D9D-4F23-B220-DE2D77535022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0020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https://github.com/WordPress/WordPress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F9F17-9D9D-4F23-B220-DE2D77535022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6214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12.png"/><Relationship Id="rId5" Type="http://schemas.openxmlformats.org/officeDocument/2006/relationships/image" Target="../media/image22.png"/><Relationship Id="rId10" Type="http://schemas.openxmlformats.org/officeDocument/2006/relationships/image" Target="../media/image53.svg"/><Relationship Id="rId4" Type="http://schemas.openxmlformats.org/officeDocument/2006/relationships/image" Target="../media/image17.sv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svg"/><Relationship Id="rId7" Type="http://schemas.openxmlformats.org/officeDocument/2006/relationships/image" Target="../media/image58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56.jpeg"/><Relationship Id="rId9" Type="http://schemas.openxmlformats.org/officeDocument/2006/relationships/image" Target="../media/image6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22.png"/><Relationship Id="rId7" Type="http://schemas.openxmlformats.org/officeDocument/2006/relationships/image" Target="../media/image64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4.jpeg"/><Relationship Id="rId5" Type="http://schemas.openxmlformats.org/officeDocument/2006/relationships/image" Target="../media/image29.png"/><Relationship Id="rId10" Type="http://schemas.openxmlformats.org/officeDocument/2006/relationships/image" Target="../media/image12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12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12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7.png"/><Relationship Id="rId5" Type="http://schemas.openxmlformats.org/officeDocument/2006/relationships/image" Target="../media/image29.png"/><Relationship Id="rId10" Type="http://schemas.openxmlformats.org/officeDocument/2006/relationships/image" Target="../media/image12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8.png"/><Relationship Id="rId5" Type="http://schemas.openxmlformats.org/officeDocument/2006/relationships/image" Target="../media/image29.png"/><Relationship Id="rId10" Type="http://schemas.openxmlformats.org/officeDocument/2006/relationships/image" Target="../media/image12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0.png"/><Relationship Id="rId7" Type="http://schemas.openxmlformats.org/officeDocument/2006/relationships/image" Target="../media/image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9.svg"/><Relationship Id="rId4" Type="http://schemas.openxmlformats.org/officeDocument/2006/relationships/image" Target="../media/image41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5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49.svg"/><Relationship Id="rId5" Type="http://schemas.openxmlformats.org/officeDocument/2006/relationships/image" Target="../media/image47.svg"/><Relationship Id="rId10" Type="http://schemas.openxmlformats.org/officeDocument/2006/relationships/image" Target="../media/image48.png"/><Relationship Id="rId4" Type="http://schemas.openxmlformats.org/officeDocument/2006/relationships/image" Target="../media/image46.jpeg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3529964"/>
            <a:ext cx="891017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Awesome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9FBE3-A290-FD02-FC4E-1DF0AAD28E5D}"/>
              </a:ext>
            </a:extLst>
          </p:cNvPr>
          <p:cNvSpPr/>
          <p:nvPr/>
        </p:nvSpPr>
        <p:spPr>
          <a:xfrm>
            <a:off x="2802465" y="9362315"/>
            <a:ext cx="2545753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Introduction</a:t>
            </a:r>
            <a:endParaRPr lang="en-BE" sz="3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C03C63-AB1B-440F-D02E-99039F13FCBD}"/>
              </a:ext>
            </a:extLst>
          </p:cNvPr>
          <p:cNvSpPr/>
          <p:nvPr/>
        </p:nvSpPr>
        <p:spPr>
          <a:xfrm>
            <a:off x="341518" y="9352485"/>
            <a:ext cx="2233738" cy="639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Code-Show</a:t>
            </a:r>
            <a:endParaRPr lang="en-BE" sz="3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749F8C-64A1-3A84-8A0A-3102C3BD3519}"/>
              </a:ext>
            </a:extLst>
          </p:cNvPr>
          <p:cNvSpPr/>
          <p:nvPr/>
        </p:nvSpPr>
        <p:spPr>
          <a:xfrm>
            <a:off x="341518" y="8543845"/>
            <a:ext cx="2233738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Demos</a:t>
            </a:r>
            <a:endParaRPr lang="en-BE" sz="32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63B858D-FA12-A6D7-C159-3038672BFDC7}"/>
              </a:ext>
            </a:extLst>
          </p:cNvPr>
          <p:cNvSpPr txBox="1"/>
          <p:nvPr/>
        </p:nvSpPr>
        <p:spPr>
          <a:xfrm>
            <a:off x="9753600" y="3556670"/>
            <a:ext cx="854392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FFFFFF"/>
                </a:solidFill>
                <a:latin typeface="Open Sans Bold"/>
              </a:rPr>
              <a:t>Docker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6FE93E-57EF-D855-DF5A-BCE8201E490D}"/>
              </a:ext>
            </a:extLst>
          </p:cNvPr>
          <p:cNvSpPr/>
          <p:nvPr/>
        </p:nvSpPr>
        <p:spPr>
          <a:xfrm>
            <a:off x="14752320" y="9486900"/>
            <a:ext cx="3352624" cy="6588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CloudTrack</a:t>
            </a:r>
            <a:endParaRPr lang="en-BE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39647" cy="3952875"/>
            <a:chOff x="0" y="0"/>
            <a:chExt cx="10052863" cy="5270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168" t="32590" r="7168"/>
            <a:stretch>
              <a:fillRect/>
            </a:stretch>
          </p:blipFill>
          <p:spPr>
            <a:xfrm>
              <a:off x="0" y="0"/>
              <a:ext cx="10052863" cy="52705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539647" y="3952875"/>
            <a:ext cx="10748353" cy="6432157"/>
            <a:chOff x="0" y="0"/>
            <a:chExt cx="14331137" cy="857620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5173" b="5173"/>
            <a:stretch>
              <a:fillRect/>
            </a:stretch>
          </p:blipFill>
          <p:spPr>
            <a:xfrm>
              <a:off x="0" y="0"/>
              <a:ext cx="14331137" cy="857620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E388B0E8-E295-1D98-CAD3-6859F3C291DD}"/>
              </a:ext>
            </a:extLst>
          </p:cNvPr>
          <p:cNvSpPr txBox="1"/>
          <p:nvPr/>
        </p:nvSpPr>
        <p:spPr>
          <a:xfrm>
            <a:off x="7946325" y="1029797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B48D80-BD6F-02BB-8430-AD2F8BB8F739}"/>
              </a:ext>
            </a:extLst>
          </p:cNvPr>
          <p:cNvSpPr txBox="1"/>
          <p:nvPr/>
        </p:nvSpPr>
        <p:spPr>
          <a:xfrm>
            <a:off x="7940190" y="2566826"/>
            <a:ext cx="10195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05800" y="5272727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8" y="113648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485430" y="2384795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999" t="54321" b="6074"/>
          <a:stretch>
            <a:fillRect/>
          </a:stretch>
        </p:blipFill>
        <p:spPr>
          <a:xfrm>
            <a:off x="0" y="5143500"/>
            <a:ext cx="9380111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9332357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240472" y="2345446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New </a:t>
            </a: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ITENIUM_GAST / </a:t>
            </a:r>
            <a:r>
              <a:rPr lang="en-US" sz="4400" dirty="0" err="1">
                <a:solidFill>
                  <a:schemeClr val="bg1"/>
                </a:solidFill>
              </a:rPr>
              <a:t>FreeWifi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8991600" y="2737788"/>
            <a:ext cx="912792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A whole bunch of free and open-source tooling you can host right now on your PC, laptop, raspberry or NAS.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4318" y="1136489"/>
            <a:ext cx="1110388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WHY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482298" y="2575134"/>
            <a:ext cx="1033810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Privacy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No 3</a:t>
            </a:r>
            <a:r>
              <a:rPr lang="en-US" sz="4400" baseline="30000" dirty="0">
                <a:solidFill>
                  <a:schemeClr val="bg1"/>
                </a:solidFill>
              </a:rPr>
              <a:t>rd</a:t>
            </a:r>
            <a:r>
              <a:rPr lang="en-US" sz="4400" dirty="0">
                <a:solidFill>
                  <a:schemeClr val="bg1"/>
                </a:solidFill>
              </a:rPr>
              <a:t> Party Servers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You are in control of your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>
                <a:solidFill>
                  <a:schemeClr val="bg1"/>
                </a:solidFill>
              </a:rPr>
              <a:t>Free &amp; Ad-Free</a:t>
            </a:r>
            <a:endParaRPr lang="en-US" sz="4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Alternatives to existing products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But… manual setup &amp; maintenance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Accessible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Typically websites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Sometimes with browser extensions </a:t>
            </a:r>
            <a:r>
              <a:rPr lang="en-US" sz="4400" dirty="0" err="1">
                <a:solidFill>
                  <a:schemeClr val="bg1"/>
                </a:solidFill>
              </a:rPr>
              <a:t>etc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Sorry Mike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55895" y="1636754"/>
            <a:ext cx="11266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Geen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Arrs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vandaag</a:t>
            </a:r>
            <a:r>
              <a:rPr lang="en-US" sz="6000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4098" name="Picture 2" descr="Instant Download Digital Art: Pirate Ship Painting Printable - Etsy UK">
            <a:extLst>
              <a:ext uri="{FF2B5EF4-FFF2-40B4-BE49-F238E27FC236}">
                <a16:creationId xmlns:a16="http://schemas.microsoft.com/office/drawing/2014/main" id="{3EC2A698-1253-F2A9-5260-D8C1976A1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65479"/>
            <a:ext cx="9739006" cy="649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404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Usual Suspects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55895" y="1636754"/>
            <a:ext cx="11266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Portainer</a:t>
            </a:r>
            <a:r>
              <a:rPr lang="en-US" sz="6000" dirty="0">
                <a:solidFill>
                  <a:schemeClr val="bg1"/>
                </a:solidFill>
              </a:rPr>
              <a:t> vs Rancher</a:t>
            </a:r>
          </a:p>
        </p:txBody>
      </p:sp>
      <p:pic>
        <p:nvPicPr>
          <p:cNvPr id="1028" name="Picture 4" descr="How to manage your Docker containers with Portainer | by Edouard Courty |  Medium">
            <a:extLst>
              <a:ext uri="{FF2B5EF4-FFF2-40B4-BE49-F238E27FC236}">
                <a16:creationId xmlns:a16="http://schemas.microsoft.com/office/drawing/2014/main" id="{67D6FB7E-D543-0200-47C9-59026428F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07" y="3550166"/>
            <a:ext cx="7387259" cy="410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tting Started With Rancher | BoxBoat">
            <a:extLst>
              <a:ext uri="{FF2B5EF4-FFF2-40B4-BE49-F238E27FC236}">
                <a16:creationId xmlns:a16="http://schemas.microsoft.com/office/drawing/2014/main" id="{FCF03491-326F-2A02-B0E8-87B14D9C4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3550166"/>
            <a:ext cx="7387259" cy="415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77B2A-6653-5722-F6EC-513A32F53407}"/>
              </a:ext>
            </a:extLst>
          </p:cNvPr>
          <p:cNvSpPr txBox="1"/>
          <p:nvPr/>
        </p:nvSpPr>
        <p:spPr>
          <a:xfrm>
            <a:off x="966907" y="8003915"/>
            <a:ext cx="7262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⭐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27,4k</a:t>
            </a:r>
            <a:endParaRPr lang="en-BE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74101F-A246-0D71-A2E6-1F8E58E22BA1}"/>
              </a:ext>
            </a:extLst>
          </p:cNvPr>
          <p:cNvSpPr txBox="1"/>
          <p:nvPr/>
        </p:nvSpPr>
        <p:spPr>
          <a:xfrm>
            <a:off x="10058400" y="8019733"/>
            <a:ext cx="7387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⭐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21,9k</a:t>
            </a:r>
            <a:endParaRPr lang="en-BE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Usual Suspects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55895" y="1636754"/>
            <a:ext cx="11266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Hoppscotch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54ADD-382E-F5E7-8908-87662BA67B3F}"/>
              </a:ext>
            </a:extLst>
          </p:cNvPr>
          <p:cNvSpPr txBox="1"/>
          <p:nvPr/>
        </p:nvSpPr>
        <p:spPr>
          <a:xfrm>
            <a:off x="1272001" y="8650246"/>
            <a:ext cx="10601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⭐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57,5k</a:t>
            </a:r>
            <a:endParaRPr lang="en-BE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pic>
        <p:nvPicPr>
          <p:cNvPr id="2050" name="Picture 2" descr="Hoppscotch | Open source API development ecosystem | Portfolio | OSS Capital">
            <a:extLst>
              <a:ext uri="{FF2B5EF4-FFF2-40B4-BE49-F238E27FC236}">
                <a16:creationId xmlns:a16="http://schemas.microsoft.com/office/drawing/2014/main" id="{12300DC9-E8EB-8267-6E72-B55B464E1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28" y="3119900"/>
            <a:ext cx="10601054" cy="530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11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Usual Suspects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55895" y="1636754"/>
            <a:ext cx="11266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Wordpress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54ADD-382E-F5E7-8908-87662BA67B3F}"/>
              </a:ext>
            </a:extLst>
          </p:cNvPr>
          <p:cNvSpPr txBox="1"/>
          <p:nvPr/>
        </p:nvSpPr>
        <p:spPr>
          <a:xfrm>
            <a:off x="2848921" y="8891923"/>
            <a:ext cx="6641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⭐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3600" dirty="0">
                <a:solidFill>
                  <a:srgbClr val="D4D4D4"/>
                </a:solidFill>
                <a:latin typeface="Fira Code" panose="020B0809050000020004" pitchFamily="49" charset="0"/>
              </a:rPr>
              <a:t>18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,3k</a:t>
            </a:r>
            <a:endParaRPr lang="en-BE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pic>
        <p:nvPicPr>
          <p:cNvPr id="3074" name="Picture 2" descr="Graphics &amp; Logos – WordPress.org">
            <a:extLst>
              <a:ext uri="{FF2B5EF4-FFF2-40B4-BE49-F238E27FC236}">
                <a16:creationId xmlns:a16="http://schemas.microsoft.com/office/drawing/2014/main" id="{602D9C43-8367-9DA2-CB60-425F2220E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921" y="3336804"/>
            <a:ext cx="6641802" cy="531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857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161</Words>
  <Application>Microsoft Office PowerPoint</Application>
  <PresentationFormat>Custom</PresentationFormat>
  <Paragraphs>50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Open Sans Bold</vt:lpstr>
      <vt:lpstr>Calibri</vt:lpstr>
      <vt:lpstr>Arial</vt:lpstr>
      <vt:lpstr>Fira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22</cp:revision>
  <dcterms:created xsi:type="dcterms:W3CDTF">2006-08-16T00:00:00Z</dcterms:created>
  <dcterms:modified xsi:type="dcterms:W3CDTF">2023-12-21T16:53:07Z</dcterms:modified>
  <dc:identifier>DAE4nIrG1s0</dc:identifier>
</cp:coreProperties>
</file>